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5657-572B-4F41-B52B-B736CF3E21B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95BC-042D-4128-A7B2-E842E183FF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ite Fi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2784"/>
            <a:ext cx="9144000" cy="51524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mcgladm</dc:creator>
  <cp:lastModifiedBy>Mike McGlade</cp:lastModifiedBy>
  <cp:revision>1</cp:revision>
  <dcterms:created xsi:type="dcterms:W3CDTF">2011-11-28T19:12:04Z</dcterms:created>
  <dcterms:modified xsi:type="dcterms:W3CDTF">2023-10-17T22:43:54Z</dcterms:modified>
</cp:coreProperties>
</file>